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99" r:id="rId12"/>
    <p:sldId id="264" r:id="rId13"/>
    <p:sldId id="266" r:id="rId14"/>
    <p:sldId id="265" r:id="rId15"/>
    <p:sldId id="276" r:id="rId16"/>
    <p:sldId id="293" r:id="rId17"/>
    <p:sldId id="277" r:id="rId18"/>
    <p:sldId id="284" r:id="rId19"/>
    <p:sldId id="269" r:id="rId20"/>
    <p:sldId id="304" r:id="rId21"/>
    <p:sldId id="305" r:id="rId22"/>
    <p:sldId id="307" r:id="rId23"/>
    <p:sldId id="306" r:id="rId24"/>
    <p:sldId id="333" r:id="rId25"/>
    <p:sldId id="334" r:id="rId26"/>
    <p:sldId id="309" r:id="rId27"/>
    <p:sldId id="310" r:id="rId28"/>
    <p:sldId id="311" r:id="rId29"/>
    <p:sldId id="312" r:id="rId30"/>
    <p:sldId id="314" r:id="rId31"/>
    <p:sldId id="335" r:id="rId32"/>
    <p:sldId id="315" r:id="rId33"/>
    <p:sldId id="316" r:id="rId34"/>
    <p:sldId id="336" r:id="rId35"/>
    <p:sldId id="294" r:id="rId36"/>
    <p:sldId id="296" r:id="rId37"/>
    <p:sldId id="318" r:id="rId38"/>
    <p:sldId id="319" r:id="rId39"/>
    <p:sldId id="288" r:id="rId40"/>
    <p:sldId id="289"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4" d="100"/>
          <a:sy n="94" d="100"/>
        </p:scale>
        <p:origin x="14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Rahh/spacex-ds/blob/main/EDA%20and%20Data%20Viz%20with%20Pandas.ipynb"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Rahh/spacex-ds/blob/main/EDA%20with%20SQL.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Rahh/spacex-ds/blob/main/Interactive%20Visual%20Analytics%20with%20Folium.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Rahh/spacex-ds/blob/main/Data%20Collection%20API.ipynb"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Rahh/spacex-ds/blob/main/Data%20Wrangling.ipynb"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Mohammed Aburahma</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August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https://github.com/MoRahh/spacex-ds/blob/main/EDA%20and%20Data%20Viz%20with%20Pandas.ipynb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https://github.com/MoRahh/spacex-ds/blob/main/EDA%20with%20SQL.ipynb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dirty="0">
                <a:hlinkClick r:id="rId3"/>
              </a:rPr>
              <a:t>https://github.com/MoRahh/spacex-ds/blob/main/Interactive%20Visual%20Analytics%20with%20Folium.ipynb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7" name="Picture 6" descr="A white rectangular object with a white rectangular object in the middle&#10;&#10;Description automatically generated">
            <a:extLst>
              <a:ext uri="{FF2B5EF4-FFF2-40B4-BE49-F238E27FC236}">
                <a16:creationId xmlns:a16="http://schemas.microsoft.com/office/drawing/2014/main" id="{482CF8F5-D8CA-9EB0-D21E-3E4A406FCAA4}"/>
              </a:ext>
            </a:extLst>
          </p:cNvPr>
          <p:cNvPicPr>
            <a:picLocks noChangeAspect="1"/>
          </p:cNvPicPr>
          <p:nvPr/>
        </p:nvPicPr>
        <p:blipFill rotWithShape="1">
          <a:blip r:embed="rId2"/>
          <a:srcRect l="-56260" r="53945"/>
          <a:stretch/>
        </p:blipFill>
        <p:spPr>
          <a:xfrm>
            <a:off x="643469" y="1439625"/>
            <a:ext cx="10318132" cy="4531872"/>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A screenshot of a computer&#10;&#10;Description automatically generated">
            <a:extLst>
              <a:ext uri="{FF2B5EF4-FFF2-40B4-BE49-F238E27FC236}">
                <a16:creationId xmlns:a16="http://schemas.microsoft.com/office/drawing/2014/main" id="{51B734A7-E597-D01E-A814-5E6605EDFBC1}"/>
              </a:ext>
            </a:extLst>
          </p:cNvPr>
          <p:cNvPicPr>
            <a:picLocks noChangeAspect="1"/>
          </p:cNvPicPr>
          <p:nvPr/>
        </p:nvPicPr>
        <p:blipFill rotWithShape="1">
          <a:blip r:embed="rId3"/>
          <a:srcRect t="-17324" b="-17324"/>
          <a:stretch/>
        </p:blipFill>
        <p:spPr>
          <a:xfrm>
            <a:off x="734027" y="622300"/>
            <a:ext cx="10687962" cy="49248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descr="A white rectangular object with black text&#10;&#10;Description automatically generated">
            <a:extLst>
              <a:ext uri="{FF2B5EF4-FFF2-40B4-BE49-F238E27FC236}">
                <a16:creationId xmlns:a16="http://schemas.microsoft.com/office/drawing/2014/main" id="{FA822872-A6E9-04B1-973A-D6EFC14EC035}"/>
              </a:ext>
            </a:extLst>
          </p:cNvPr>
          <p:cNvPicPr>
            <a:picLocks noChangeAspect="1"/>
          </p:cNvPicPr>
          <p:nvPr/>
        </p:nvPicPr>
        <p:blipFill>
          <a:blip r:embed="rId3"/>
          <a:stretch>
            <a:fillRect/>
          </a:stretch>
        </p:blipFill>
        <p:spPr>
          <a:xfrm>
            <a:off x="1057883" y="3429000"/>
            <a:ext cx="9716419" cy="20537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25</a:t>
            </a:fld>
            <a:endParaRPr lang="en-US" sz="1200">
              <a:solidFill>
                <a:srgbClr val="303030"/>
              </a:solidFill>
              <a:latin typeface="+mn-lt"/>
            </a:endParaRPr>
          </a:p>
        </p:txBody>
      </p:sp>
      <p:pic>
        <p:nvPicPr>
          <p:cNvPr id="7" name="Picture 6" descr="A white rectangular object with text&#10;&#10;Description automatically generated">
            <a:extLst>
              <a:ext uri="{FF2B5EF4-FFF2-40B4-BE49-F238E27FC236}">
                <a16:creationId xmlns:a16="http://schemas.microsoft.com/office/drawing/2014/main" id="{6882608A-70C2-ADAF-2FF8-9B694541FCB9}"/>
              </a:ext>
            </a:extLst>
          </p:cNvPr>
          <p:cNvPicPr>
            <a:picLocks noChangeAspect="1"/>
          </p:cNvPicPr>
          <p:nvPr/>
        </p:nvPicPr>
        <p:blipFill>
          <a:blip r:embed="rId2"/>
          <a:stretch>
            <a:fillRect/>
          </a:stretch>
        </p:blipFill>
        <p:spPr>
          <a:xfrm>
            <a:off x="5205837" y="2565244"/>
            <a:ext cx="6419381" cy="17242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7" name="Picture 6" descr="A screen shot of a computer&#10;&#10;Description automatically generated">
            <a:extLst>
              <a:ext uri="{FF2B5EF4-FFF2-40B4-BE49-F238E27FC236}">
                <a16:creationId xmlns:a16="http://schemas.microsoft.com/office/drawing/2014/main" id="{B758F588-16BF-B27C-8EBA-AE9DE9C03484}"/>
              </a:ext>
            </a:extLst>
          </p:cNvPr>
          <p:cNvPicPr>
            <a:picLocks noChangeAspect="1"/>
          </p:cNvPicPr>
          <p:nvPr/>
        </p:nvPicPr>
        <p:blipFill>
          <a:blip r:embed="rId2"/>
          <a:stretch>
            <a:fillRect/>
          </a:stretch>
        </p:blipFill>
        <p:spPr>
          <a:xfrm>
            <a:off x="4070364" y="3326564"/>
            <a:ext cx="7478169" cy="16385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white rectangular object with text&#10;&#10;Description automatically generated">
            <a:extLst>
              <a:ext uri="{FF2B5EF4-FFF2-40B4-BE49-F238E27FC236}">
                <a16:creationId xmlns:a16="http://schemas.microsoft.com/office/drawing/2014/main" id="{B38E42A0-25F7-241A-5599-EF52E27AA2D8}"/>
              </a:ext>
            </a:extLst>
          </p:cNvPr>
          <p:cNvPicPr>
            <a:picLocks noChangeAspect="1"/>
          </p:cNvPicPr>
          <p:nvPr/>
        </p:nvPicPr>
        <p:blipFill>
          <a:blip r:embed="rId2"/>
          <a:stretch>
            <a:fillRect/>
          </a:stretch>
        </p:blipFill>
        <p:spPr>
          <a:xfrm>
            <a:off x="0" y="1810281"/>
            <a:ext cx="7763958" cy="31124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screenshot of a computer code&#10;&#10;Description automatically generated">
            <a:extLst>
              <a:ext uri="{FF2B5EF4-FFF2-40B4-BE49-F238E27FC236}">
                <a16:creationId xmlns:a16="http://schemas.microsoft.com/office/drawing/2014/main" id="{E71F46CD-19A0-165F-2404-8BBFDCB8A608}"/>
              </a:ext>
            </a:extLst>
          </p:cNvPr>
          <p:cNvPicPr>
            <a:picLocks noChangeAspect="1"/>
          </p:cNvPicPr>
          <p:nvPr/>
        </p:nvPicPr>
        <p:blipFill>
          <a:blip r:embed="rId2"/>
          <a:stretch>
            <a:fillRect/>
          </a:stretch>
        </p:blipFill>
        <p:spPr>
          <a:xfrm>
            <a:off x="0" y="1422990"/>
            <a:ext cx="7630160" cy="3296110"/>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29</a:t>
            </a:fld>
            <a:endParaRPr lang="en-US" sz="1000">
              <a:solidFill>
                <a:schemeClr val="tx1">
                  <a:lumMod val="50000"/>
                  <a:lumOff val="50000"/>
                </a:schemeClr>
              </a:solidFill>
              <a:latin typeface="+mn-lt"/>
            </a:endParaRPr>
          </a:p>
        </p:txBody>
      </p:sp>
      <p:pic>
        <p:nvPicPr>
          <p:cNvPr id="7" name="Picture 6" descr="A screenshot of a computer&#10;&#10;Description automatically generated">
            <a:extLst>
              <a:ext uri="{FF2B5EF4-FFF2-40B4-BE49-F238E27FC236}">
                <a16:creationId xmlns:a16="http://schemas.microsoft.com/office/drawing/2014/main" id="{6F5D641C-996B-1A70-4897-6FF2366F7327}"/>
              </a:ext>
            </a:extLst>
          </p:cNvPr>
          <p:cNvPicPr>
            <a:picLocks noChangeAspect="1"/>
          </p:cNvPicPr>
          <p:nvPr/>
        </p:nvPicPr>
        <p:blipFill>
          <a:blip r:embed="rId2"/>
          <a:stretch>
            <a:fillRect/>
          </a:stretch>
        </p:blipFill>
        <p:spPr>
          <a:xfrm>
            <a:off x="5341812" y="1263781"/>
            <a:ext cx="6537576" cy="39085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descr="A screenshot of a computer&#10;&#10;Description automatically generated">
            <a:extLst>
              <a:ext uri="{FF2B5EF4-FFF2-40B4-BE49-F238E27FC236}">
                <a16:creationId xmlns:a16="http://schemas.microsoft.com/office/drawing/2014/main" id="{71204EB6-5B08-C9D2-BB1A-38402F29983B}"/>
              </a:ext>
            </a:extLst>
          </p:cNvPr>
          <p:cNvPicPr>
            <a:picLocks noChangeAspect="1"/>
          </p:cNvPicPr>
          <p:nvPr/>
        </p:nvPicPr>
        <p:blipFill>
          <a:blip r:embed="rId3"/>
          <a:stretch>
            <a:fillRect/>
          </a:stretch>
        </p:blipFill>
        <p:spPr>
          <a:xfrm>
            <a:off x="1843497" y="3239486"/>
            <a:ext cx="7773485" cy="20481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a:extLst>
              <a:ext uri="{FF2B5EF4-FFF2-40B4-BE49-F238E27FC236}">
                <a16:creationId xmlns:a16="http://schemas.microsoft.com/office/drawing/2014/main" id="{09E7FAF5-4465-F984-F3B0-9378F940466A}"/>
              </a:ext>
            </a:extLst>
          </p:cNvPr>
          <p:cNvPicPr>
            <a:picLocks noChangeAspect="1"/>
          </p:cNvPicPr>
          <p:nvPr/>
        </p:nvPicPr>
        <p:blipFill>
          <a:blip r:embed="rId2"/>
          <a:stretch>
            <a:fillRect/>
          </a:stretch>
        </p:blipFill>
        <p:spPr>
          <a:xfrm>
            <a:off x="243809" y="2108602"/>
            <a:ext cx="7123377" cy="3235558"/>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https://github.com/MoRahh/spacex-ds/blob/main/Data%20Collection%20API.ipynb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https://github.com/MoRahh/spacex-ds/blob/main/Data%20Wrangling.ipynb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1325</TotalTime>
  <Words>1591</Words>
  <Application>Microsoft Office PowerPoint</Application>
  <PresentationFormat>Widescreen</PresentationFormat>
  <Paragraphs>185</Paragraphs>
  <Slides>40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Mohammed Aburahma</cp:lastModifiedBy>
  <cp:revision>201</cp:revision>
  <dcterms:created xsi:type="dcterms:W3CDTF">2021-04-29T18:58:34Z</dcterms:created>
  <dcterms:modified xsi:type="dcterms:W3CDTF">2024-08-02T18:03:55Z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